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60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u-djonka.obrnan.ru/dlya-uchashhihsya/muze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30154_110-p-fon-dlya-prezentatsii-muzei-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" y="-21571"/>
            <a:ext cx="9172758" cy="68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77686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«Средняя общеобразовательная школа п. Джонка»</a:t>
            </a: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Всероссийский фестиваль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музейных экспозиций образовательных организаций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«Без срока давности»</a:t>
            </a:r>
            <a:endParaRPr lang="ru-RU" sz="2000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Тематическое направление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«Великая отечественная война – война на уничтожение советского народа»</a:t>
            </a:r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Автор: </a:t>
            </a:r>
            <a:r>
              <a:rPr lang="ru-RU" b="1" dirty="0" err="1" smtClean="0">
                <a:solidFill>
                  <a:srgbClr val="002060"/>
                </a:solidFill>
                <a:cs typeface="Aharoni" panose="02010803020104030203" pitchFamily="2" charset="-79"/>
              </a:rPr>
              <a:t>Скрипникова</a:t>
            </a:r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Татьяна Юрьевна</a:t>
            </a:r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Руководитель музея</a:t>
            </a:r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2026</a:t>
            </a:r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3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mou-djonka.obrnan.ru/files/2011/05/cropped-14-e13582880215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30154_110-p-fon-dlya-prezentatsii-muzei-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" y="-21571"/>
            <a:ext cx="9172758" cy="68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mou-djonka.obrnan.ru/files/2011/05/cropped-14-e13582880215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Таня\Desktop\фото с телефона\музей\48c39fb6-84e4-4a0a-b38b-68eb58f625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79169"/>
            <a:ext cx="5109630" cy="28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300" y="764704"/>
            <a:ext cx="84521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Добро пожаловать </a:t>
            </a:r>
            <a:endParaRPr lang="ru-RU" sz="4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 историко-краеведческий музей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МБОУ СОШ п. Джонка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Нанайского района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Хабаровского края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7" name="Picture 3" descr="C:\Users\Таня\Desktop\22-23\музей\14bd4a59-263e-4690-a70c-8f4de46e56e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2166" r="15111" b="11834"/>
          <a:stretch/>
        </p:blipFill>
        <p:spPr bwMode="auto">
          <a:xfrm>
            <a:off x="5436096" y="2348880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457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Сведения о музее</a:t>
            </a:r>
            <a:endParaRPr lang="ru-RU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17334"/>
              </p:ext>
            </p:extLst>
          </p:nvPr>
        </p:nvGraphicFramePr>
        <p:xfrm>
          <a:off x="1170632" y="1268760"/>
          <a:ext cx="7200800" cy="5088596"/>
        </p:xfrm>
        <a:graphic>
          <a:graphicData uri="http://schemas.openxmlformats.org/drawingml/2006/table">
            <a:tbl>
              <a:tblPr firstRow="1" firstCol="1" bandRow="1"/>
              <a:tblGrid>
                <a:gridCol w="2001267"/>
                <a:gridCol w="5199533"/>
              </a:tblGrid>
              <a:tr h="554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музея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Историко-краеведческий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Профиль музея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Исторический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открытия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2006 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Свидетельство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Адрес, телефон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682362, Хабаровский край, Нанайский район, </a:t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 Джонка ул.Комсомольская,44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(42156) 4-42-85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е-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сайт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djonkaschool@mail.ru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http://mou-djonka.obrnan.ru/dlya-uchashhihsya/muzey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музея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Скрипникова Татьяна Юрьевна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экспозиции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Джонка: далекое и близкое.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«Дорогами памяти»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Школа: шаг во времени.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Славянская изба.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Быт и культура нанайцев.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Краеведческий раздел: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«Декоративно-прикладное искусство народов Приамурья и русских переселенцев»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«Быт прошлого и настоящего»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2" y="-254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280920" cy="697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Народная мудрость гласит: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«Историю надо знать и помнить.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Знать и помнить , беречь и хранить.</a:t>
            </a:r>
          </a:p>
          <a:p>
            <a:pPr algn="r">
              <a:spcAft>
                <a:spcPts val="750"/>
              </a:spcAft>
            </a:pP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Мало самому 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знать - надо 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передать другому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.»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endParaRPr lang="ru-RU" b="1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/>
            <a:endParaRPr lang="ru-RU" b="1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Приходит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поколение ребят, которое, к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огромному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сожалению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, станет последним поколением,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успевшим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увидеть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ветеранов Великой Отечественной войны.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	Младшее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поколение все чаще представляет себе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события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той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ужасающей катастрофы целого народа, опираясь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на современные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художественные фильмы, где герой –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крепкий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и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мужественный военный, не знающий поражений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и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страха.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война не обошла стороной ни один дом,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пощадила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судьбу ни одной семьи, отпечаталась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тяжким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бременем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сознании каждого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b="1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	11 апреля – Международный день освобождения узников фашистских концлагерей. С целью сохранения исторической памяти о миллионах людей, ставших жертвами нацистских концлагерей, в школьном музее оформлена экспозиция «Путь к свободе: память о жертвах фашистских концлагерей»</a:t>
            </a:r>
          </a:p>
          <a:p>
            <a:pPr algn="just">
              <a:spcAft>
                <a:spcPts val="750"/>
              </a:spcAft>
            </a:pPr>
            <a:endParaRPr lang="ru-RU" b="1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endParaRPr lang="ru-RU" b="1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endParaRPr lang="ru-RU" dirty="0">
              <a:latin typeface="Times New Roman"/>
              <a:ea typeface="Times New Roman"/>
            </a:endParaRPr>
          </a:p>
          <a:p>
            <a:endParaRPr lang="ru-RU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15" y="-28114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3" y="0"/>
            <a:ext cx="84248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МБОУ Джонка\Desktop\Новая папка (4)\IMG_20260417_094327_85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4" r="2306" b="7580"/>
          <a:stretch/>
        </p:blipFill>
        <p:spPr bwMode="auto">
          <a:xfrm>
            <a:off x="539552" y="1628800"/>
            <a:ext cx="7416824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944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0488"/>
            <a:ext cx="91821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0"/>
            <a:ext cx="84248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МБОУ Джонка\Desktop\Новая папка (4)\IMG_20260417_094242_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3" y="1556792"/>
            <a:ext cx="35643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МБОУ Джонка\Desktop\Новая папка (4)\IMG_20260417_094405_1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65" y="1544216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08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0488"/>
            <a:ext cx="91821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МБОУ Джонка\Desktop\Новая папка (4)\IMG_20260417_094442_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431644"/>
            <a:ext cx="3275879" cy="43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МБОУ Джонка\Desktop\Новая папка (4)\IMG_20260417_094550_77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 r="1283" b="17660"/>
          <a:stretch/>
        </p:blipFill>
        <p:spPr bwMode="auto">
          <a:xfrm>
            <a:off x="419100" y="1725612"/>
            <a:ext cx="4152900" cy="3257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0488"/>
            <a:ext cx="84248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3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0488"/>
            <a:ext cx="84248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МБОУ Джонка\Desktop\Новая папка (4)\IMG_20260417_094710_48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33511" r="5496" b="13697"/>
          <a:stretch/>
        </p:blipFill>
        <p:spPr bwMode="auto">
          <a:xfrm>
            <a:off x="323526" y="1988840"/>
            <a:ext cx="4810125" cy="3781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МБОУ Джонка\Desktop\Новая папка (4)\IMG_20260417_094635_35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r="2120" b="6011"/>
          <a:stretch/>
        </p:blipFill>
        <p:spPr bwMode="auto">
          <a:xfrm>
            <a:off x="5316935" y="1566905"/>
            <a:ext cx="3287440" cy="3520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5992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180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МБОУ Джонка</cp:lastModifiedBy>
  <cp:revision>21</cp:revision>
  <dcterms:created xsi:type="dcterms:W3CDTF">2022-08-16T04:49:12Z</dcterms:created>
  <dcterms:modified xsi:type="dcterms:W3CDTF">2026-04-17T04:07:47Z</dcterms:modified>
</cp:coreProperties>
</file>