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73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6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ou-djonka.obrnan.ru/dlya-uchashhihsya/muze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30154_110-p-fon-dlya-prezentatsii-muzei-1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" y="-21571"/>
            <a:ext cx="9172758" cy="687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260648"/>
            <a:ext cx="7776864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«Средняя общеобразовательная школа п. Джонка»</a:t>
            </a:r>
          </a:p>
          <a:p>
            <a:pPr algn="ctr"/>
            <a:endParaRPr lang="ru-RU" b="1" dirty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pPr algn="ctr"/>
            <a:endParaRPr lang="ru-RU" b="1" dirty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Краевой этап всероссийского конкурса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школьных музеев Российской Федерации</a:t>
            </a:r>
            <a:endParaRPr lang="ru-RU" sz="2000" b="1" dirty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Номинация «Представление содержания деятельности музея»</a:t>
            </a:r>
          </a:p>
          <a:p>
            <a:pPr algn="ctr"/>
            <a:endParaRPr lang="ru-RU" b="1" dirty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pPr algn="ctr"/>
            <a:endParaRPr lang="ru-RU" b="1" dirty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pPr algn="r"/>
            <a:r>
              <a:rPr lang="ru-RU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Автор: </a:t>
            </a:r>
            <a:r>
              <a:rPr lang="ru-RU" b="1" dirty="0" err="1" smtClean="0">
                <a:solidFill>
                  <a:srgbClr val="002060"/>
                </a:solidFill>
                <a:cs typeface="Aharoni" panose="02010803020104030203" pitchFamily="2" charset="-79"/>
              </a:rPr>
              <a:t>Скрипникова</a:t>
            </a:r>
            <a:r>
              <a:rPr lang="ru-RU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 Юлия Александровна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ученица 10 класса МБОУ СОШ п. Джонка</a:t>
            </a:r>
          </a:p>
          <a:p>
            <a:pPr algn="r"/>
            <a:r>
              <a:rPr lang="ru-RU" b="1" dirty="0">
                <a:solidFill>
                  <a:srgbClr val="002060"/>
                </a:solidFill>
                <a:cs typeface="Aharoni" panose="02010803020104030203" pitchFamily="2" charset="-79"/>
              </a:rPr>
              <a:t>п</a:t>
            </a:r>
            <a:r>
              <a:rPr lang="ru-RU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редседатель актива музея</a:t>
            </a:r>
          </a:p>
          <a:p>
            <a:pPr algn="ctr"/>
            <a:endParaRPr lang="ru-RU" b="1" dirty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2022</a:t>
            </a:r>
            <a:endParaRPr lang="ru-RU" b="1" dirty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pPr algn="ctr"/>
            <a:endParaRPr lang="ru-RU" b="1" dirty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pPr algn="ctr"/>
            <a:endParaRPr lang="ru-RU" b="1" dirty="0">
              <a:solidFill>
                <a:srgbClr val="00206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0320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2700"/>
            <a:ext cx="91821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260648"/>
            <a:ext cx="5715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Экспозиции «Пионерская дружина»</a:t>
            </a:r>
            <a:endParaRPr lang="ru-RU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22" y="980728"/>
            <a:ext cx="24511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C:\Users\Таня\Desktop\фото с телефона\музей\IMG_20220802_11184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t="17334" r="7555" b="14834"/>
          <a:stretch/>
        </p:blipFill>
        <p:spPr bwMode="auto">
          <a:xfrm>
            <a:off x="4237092" y="1196752"/>
            <a:ext cx="4229100" cy="465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Таня\Desktop\фото с телефона\музей\IMG_20220802_1125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64" y="3429000"/>
            <a:ext cx="3635896" cy="27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59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821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476672"/>
            <a:ext cx="7344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Arial"/>
              </a:rPr>
              <a:t>Школьный </a:t>
            </a:r>
            <a:r>
              <a:rPr lang="ru-RU" sz="2000" b="1" dirty="0" smtClean="0">
                <a:solidFill>
                  <a:srgbClr val="002060"/>
                </a:solidFill>
                <a:latin typeface="Arial"/>
              </a:rPr>
              <a:t>музей, его </a:t>
            </a:r>
            <a:r>
              <a:rPr lang="ru-RU" sz="2000" b="1" dirty="0">
                <a:solidFill>
                  <a:srgbClr val="002060"/>
                </a:solidFill>
                <a:latin typeface="Arial"/>
              </a:rPr>
              <a:t>жизнеспособность целиком зависит от слаженной творческой работы коллектива педагогов и учащихся, в процессе которой познаётся важность коллективной деятельности, воспитывается чувство сопричастности с происходящими событиями</a:t>
            </a:r>
            <a:r>
              <a:rPr lang="ru-RU" sz="2000" b="1" dirty="0" smtClean="0">
                <a:solidFill>
                  <a:srgbClr val="002060"/>
                </a:solidFill>
                <a:latin typeface="Arial"/>
              </a:rPr>
              <a:t>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Arial"/>
              </a:rPr>
              <a:t>В рамках урочной и внеурочной деятельности для обучающихся школы в музее постоянно проводятся экскурсии.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Таня\Desktop\22-23\музей\DSC048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433" y="3861048"/>
            <a:ext cx="240015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Таня\Desktop\22-23\музей\DSC048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Таня\Desktop\22-23\музей\DSC0482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5" t="35668" r="24500" b="8332"/>
          <a:stretch/>
        </p:blipFill>
        <p:spPr bwMode="auto">
          <a:xfrm>
            <a:off x="6372200" y="3284984"/>
            <a:ext cx="2474590" cy="213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73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2700"/>
            <a:ext cx="91821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8808">
            <a:off x="3333006" y="3188963"/>
            <a:ext cx="2554287" cy="340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4874">
            <a:off x="395536" y="1581745"/>
            <a:ext cx="2609850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937">
            <a:off x="6185048" y="1513165"/>
            <a:ext cx="2822575" cy="376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692696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cs typeface="Aharoni" panose="02010803020104030203" pitchFamily="2" charset="-79"/>
              </a:rPr>
              <a:t>Экскурсии для гостей из других школ</a:t>
            </a:r>
            <a:endParaRPr lang="ru-RU" sz="2800" b="1" dirty="0">
              <a:cs typeface="Aharoni" panose="02010803020104030203" pitchFamily="2" charset="-79"/>
            </a:endParaRPr>
          </a:p>
        </p:txBody>
      </p:sp>
      <p:pic>
        <p:nvPicPr>
          <p:cNvPr id="4103" name="Picture 7" descr="C:\Users\Таня\Desktop\22-23\музей\DSC0481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1" t="21384" r="3859"/>
          <a:stretch/>
        </p:blipFill>
        <p:spPr bwMode="auto">
          <a:xfrm rot="21354899">
            <a:off x="3156073" y="1276866"/>
            <a:ext cx="2829362" cy="193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88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2700"/>
            <a:ext cx="91821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76470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 школьной библиотеке оформляются выставки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 использованием экспонатов музея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Users\Таня\Desktop\фото с телефона\музей\IMG_20200221_1059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746" y="1484784"/>
            <a:ext cx="6714492" cy="503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12700"/>
            <a:ext cx="91821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87395" y="441538"/>
            <a:ext cx="6369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Актив музея – активные участники гражданско-патриотических мероприятий и конкурсов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Таня\Desktop\22-23\музей\Докшина Елизавета Николаевна, Дерево Памят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680" y="1641867"/>
            <a:ext cx="3492335" cy="2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Таня\Desktop\22-23\музей\Дурягина Юлия Ивановна, Наши юнармейцы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5" t="18361" r="16310"/>
          <a:stretch/>
        </p:blipFill>
        <p:spPr bwMode="auto">
          <a:xfrm rot="358990">
            <a:off x="6294419" y="1578180"/>
            <a:ext cx="2509996" cy="274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Таня\Desktop\22-23\музей\Ефимова София, Возложение цветов к обелиску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8050">
            <a:off x="217693" y="1484784"/>
            <a:ext cx="2462987" cy="328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3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mou-djonka.obrnan.ru/files/2011/05/cropped-14-e13582880215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630154_110-p-fon-dlya-prezentatsii-muzei-1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" y="-21571"/>
            <a:ext cx="9172758" cy="687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http://mou-djonka.obrnan.ru/files/2011/05/cropped-14-e135828802156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8300" y="764704"/>
            <a:ext cx="845217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002060"/>
                </a:solidFill>
                <a:latin typeface="Book Antiqua" panose="02040602050305030304" pitchFamily="18" charset="0"/>
              </a:rPr>
              <a:t>Добро пожаловать </a:t>
            </a:r>
            <a:endParaRPr lang="ru-RU" sz="4000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lvl="0" algn="ctr"/>
            <a:r>
              <a:rPr lang="ru-RU" sz="4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в историко-краеведческий музей</a:t>
            </a:r>
          </a:p>
          <a:p>
            <a:pPr lvl="0" algn="ctr"/>
            <a:endParaRPr lang="ru-RU" sz="2400" b="1" dirty="0" smtClean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lvl="0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lvl="0"/>
            <a:endParaRPr lang="ru-RU" sz="2400" b="1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lvl="0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lvl="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МБОУ СОШ п. Джонка</a:t>
            </a:r>
          </a:p>
          <a:p>
            <a:pPr lvl="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Нанайского района</a:t>
            </a:r>
          </a:p>
          <a:p>
            <a:pPr lvl="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Хабаровского края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1027" name="Picture 3" descr="C:\Users\Таня\Desktop\22-23\музей\14bd4a59-263e-4690-a70c-8f4de46e56e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12166" r="15111" b="11834"/>
          <a:stretch/>
        </p:blipFill>
        <p:spPr bwMode="auto">
          <a:xfrm>
            <a:off x="5004048" y="2060848"/>
            <a:ext cx="295232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54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12700"/>
            <a:ext cx="917575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620688"/>
            <a:ext cx="4574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Сведения о музее</a:t>
            </a:r>
            <a:endParaRPr lang="ru-RU" sz="36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921859"/>
              </p:ext>
            </p:extLst>
          </p:nvPr>
        </p:nvGraphicFramePr>
        <p:xfrm>
          <a:off x="1170632" y="1268760"/>
          <a:ext cx="7200800" cy="5088596"/>
        </p:xfrm>
        <a:graphic>
          <a:graphicData uri="http://schemas.openxmlformats.org/drawingml/2006/table">
            <a:tbl>
              <a:tblPr firstRow="1" firstCol="1" bandRow="1"/>
              <a:tblGrid>
                <a:gridCol w="2001267"/>
                <a:gridCol w="5199533"/>
              </a:tblGrid>
              <a:tr h="554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Название музея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Историко-краеведческий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Профиль музея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Исторический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Дата открытия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2006 г.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Свидетельство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11115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Адрес, телефон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682362, Хабаровский край, Нанайский район, </a:t>
                      </a:r>
                      <a:b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п. Джонка ул.Комсомольская,44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(42156) 4-42-85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е-</a:t>
                      </a: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mail</a:t>
                      </a: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сайт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djonkaschool@mail.ru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http://mou-djonka.obrnan.ru/dlya-uchashhihsya/muzey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Руководитель музея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Скрипникова Татьяна Юрьевна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Разделы экспозиции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Джонка: далекое и близкое.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«Никто не забыт и ничто не забыто»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Школа: шаг во времени.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 Славянская изба. 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 Быт и культура нанайцев.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Краеведческий раздел: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«Декоративно-прикладное искусство народов Приамурья и русских переселенцев»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«Быт прошлого и настоящего»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06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44802"/>
            <a:ext cx="91821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682318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Основные </a:t>
            </a:r>
            <a:r>
              <a:rPr lang="ru-RU" sz="32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направления деятельности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504072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пополнение фондов Музея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;</a:t>
            </a:r>
          </a:p>
          <a:p>
            <a:pPr algn="just"/>
            <a:endParaRPr lang="ru-RU" sz="2800" b="1" i="1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поисково-исследовательская деятельность;</a:t>
            </a:r>
          </a:p>
          <a:p>
            <a:pPr algn="just"/>
            <a:endParaRPr lang="ru-RU" sz="2800" b="1" i="1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экспозиционно-выставочная работа;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2800" b="1" i="1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культурно-образовательная деятельность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2800" b="1" i="1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духовно-нравственное воспитание 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и развитие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подрастающего поколения</a:t>
            </a:r>
          </a:p>
        </p:txBody>
      </p:sp>
    </p:spTree>
    <p:extLst>
      <p:ext uri="{BB962C8B-B14F-4D97-AF65-F5344CB8AC3E}">
        <p14:creationId xmlns:p14="http://schemas.microsoft.com/office/powerpoint/2010/main" val="66103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" y="0"/>
            <a:ext cx="91821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340768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Народная мудрость гласит:</a:t>
            </a:r>
          </a:p>
          <a:p>
            <a:pPr algn="r"/>
            <a:r>
              <a:rPr lang="ru-RU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«Историю надо знать и помнить.</a:t>
            </a:r>
          </a:p>
          <a:p>
            <a:pPr algn="r"/>
            <a:r>
              <a:rPr lang="ru-RU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Знать и помнить , беречь и хранить.</a:t>
            </a:r>
          </a:p>
          <a:p>
            <a:pPr algn="r"/>
            <a:r>
              <a:rPr lang="ru-RU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Мало самому </a:t>
            </a:r>
            <a:r>
              <a:rPr lang="ru-RU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знать - надо </a:t>
            </a:r>
            <a:r>
              <a:rPr lang="ru-RU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передать другому.»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068960"/>
            <a:ext cx="790392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Book Antiqua" panose="02040602050305030304" pitchFamily="18" charset="0"/>
              </a:rPr>
              <a:t>МЫ РАДЫ ПРИВЕТСТВОВАТЬ ВАС В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  <a:latin typeface="Book Antiqua" panose="02040602050305030304" pitchFamily="18" charset="0"/>
              </a:rPr>
              <a:t>НАШЕМ МУЗЕЕ И ПРИГЛАШАЕМ НА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  <a:latin typeface="Book Antiqua" panose="02040602050305030304" pitchFamily="18" charset="0"/>
              </a:rPr>
              <a:t>ВИРТУАЛЬНУЮ, ОБЗОРНУЮ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  <a:latin typeface="Book Antiqua" panose="02040602050305030304" pitchFamily="18" charset="0"/>
              </a:rPr>
              <a:t>ЭКСКУРСИЮ</a:t>
            </a:r>
            <a:r>
              <a:rPr lang="ru-RU" sz="2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…</a:t>
            </a:r>
          </a:p>
          <a:p>
            <a:pPr algn="just"/>
            <a:endParaRPr lang="ru-RU" sz="28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/>
            <a:endParaRPr lang="ru-RU" sz="2800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/>
            <a:endParaRPr lang="ru-RU" sz="28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8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2700"/>
            <a:ext cx="91821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10" y="187300"/>
            <a:ext cx="8993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Раздел «Никто не забыт и ничто не забыто»</a:t>
            </a:r>
            <a:endParaRPr lang="ru-RU" sz="32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5127" name="Picture 7" descr="C:\Users\Таня\Desktop\фото с телефона\музей\IMG_20220802_11174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7" b="2286"/>
          <a:stretch/>
        </p:blipFill>
        <p:spPr bwMode="auto">
          <a:xfrm>
            <a:off x="251541" y="1052736"/>
            <a:ext cx="4723568" cy="292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Таня\Desktop\фото с телефона\музей\IMG_20220802_11181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0" t="5667" r="33375" b="11333"/>
          <a:stretch/>
        </p:blipFill>
        <p:spPr bwMode="auto">
          <a:xfrm>
            <a:off x="5436096" y="789225"/>
            <a:ext cx="3376044" cy="391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Таня\Desktop\фото с телефона\музей\IMG_20220802_11170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4"/>
          <a:stretch/>
        </p:blipFill>
        <p:spPr bwMode="auto">
          <a:xfrm>
            <a:off x="1187624" y="4264188"/>
            <a:ext cx="3801988" cy="257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Таня\Desktop\фото с телефона\музей\IMG_20220802_11244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5" t="2730" r="28000" b="2102"/>
          <a:stretch/>
        </p:blipFill>
        <p:spPr bwMode="auto">
          <a:xfrm>
            <a:off x="6516216" y="4673128"/>
            <a:ext cx="1763835" cy="221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30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2700"/>
            <a:ext cx="91821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54858" y="116632"/>
            <a:ext cx="540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Раздел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«Джонка: далекое и близкое»</a:t>
            </a:r>
            <a:endParaRPr lang="ru-RU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6148" name="Picture 4" descr="C:\Users\Таня\Desktop\фото с телефона\музей\IMG_20220802_11195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7" t="11959" r="13558" b="44105"/>
          <a:stretch/>
        </p:blipFill>
        <p:spPr bwMode="auto">
          <a:xfrm>
            <a:off x="5004048" y="1983228"/>
            <a:ext cx="3191886" cy="258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15966" y="5373216"/>
            <a:ext cx="45365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Раздел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«Школа: шаг во времени</a:t>
            </a:r>
            <a:endParaRPr lang="ru-RU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2050" name="Picture 2" descr="C:\Users\Таня\Desktop\22-23\музей\4d12593b-a740-43b8-8e6c-9a587d55796f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" t="17166" r="5823" b="2897"/>
          <a:stretch/>
        </p:blipFill>
        <p:spPr bwMode="auto">
          <a:xfrm>
            <a:off x="287665" y="940031"/>
            <a:ext cx="4315554" cy="497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8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2700"/>
            <a:ext cx="91821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188640"/>
            <a:ext cx="5418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Раздел «Славянская изба»</a:t>
            </a:r>
            <a:endParaRPr lang="ru-RU" sz="32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7171" name="Picture 3" descr="C:\Users\Таня\Desktop\фото с телефона\музей\IMG_20220802_1120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70136"/>
            <a:ext cx="3816424" cy="391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Таня\Desktop\фото с телефона\музей\IMG_20220802_1121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793993"/>
            <a:ext cx="4686635" cy="351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63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2700"/>
            <a:ext cx="91821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4088" y="2474893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Раздел «Нанайский быт»</a:t>
            </a:r>
            <a:endParaRPr lang="ru-RU" sz="28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8195" name="Picture 3" descr="C:\Users\Таня\Desktop\фото с телефона\музей\IMG_20220802_1120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 t="6666" r="3681" b="-4666"/>
          <a:stretch/>
        </p:blipFill>
        <p:spPr bwMode="auto">
          <a:xfrm rot="20988141">
            <a:off x="1209880" y="506049"/>
            <a:ext cx="4149178" cy="631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82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332</Words>
  <Application>Microsoft Office PowerPoint</Application>
  <PresentationFormat>Экран (4:3)</PresentationFormat>
  <Paragraphs>92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Школа</cp:lastModifiedBy>
  <cp:revision>22</cp:revision>
  <dcterms:created xsi:type="dcterms:W3CDTF">2022-08-16T04:49:12Z</dcterms:created>
  <dcterms:modified xsi:type="dcterms:W3CDTF">2026-04-17T05:04:15Z</dcterms:modified>
</cp:coreProperties>
</file>